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8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6858000" cy="11134725"/>
  <p:defaultTextStyle>
    <a:defPPr>
      <a:defRPr lang="en-US"/>
    </a:defPPr>
    <a:lvl1pPr marL="0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98129-9689-4DB4-9EC3-02C18C1B296B}" type="datetimeFigureOut">
              <a:rPr lang="id-ID" smtClean="0"/>
              <a:t>17/03/2019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575925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10575925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D6E19-5E41-4FB3-8C9C-CBC1B538818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439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799" cy="556736"/>
          </a:xfrm>
          <a:prstGeom prst="rect">
            <a:avLst/>
          </a:prstGeom>
        </p:spPr>
        <p:txBody>
          <a:bodyPr vert="horz" lIns="96610" tIns="48305" rIns="96610" bIns="4830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799" cy="556736"/>
          </a:xfrm>
          <a:prstGeom prst="rect">
            <a:avLst/>
          </a:prstGeom>
        </p:spPr>
        <p:txBody>
          <a:bodyPr vert="horz" lIns="96610" tIns="48305" rIns="96610" bIns="48305" rtlCol="0"/>
          <a:lstStyle>
            <a:lvl1pPr algn="r">
              <a:defRPr sz="1300"/>
            </a:lvl1pPr>
          </a:lstStyle>
          <a:p>
            <a:fld id="{3FCB1E96-A94A-4D3C-A2BF-A98267E61369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2938" y="833438"/>
            <a:ext cx="5572125" cy="4178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0" tIns="48305" rIns="96610" bIns="4830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5288994"/>
            <a:ext cx="5486400" cy="5010626"/>
          </a:xfrm>
          <a:prstGeom prst="rect">
            <a:avLst/>
          </a:prstGeom>
        </p:spPr>
        <p:txBody>
          <a:bodyPr vert="horz" lIns="96610" tIns="48305" rIns="96610" bIns="4830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10576057"/>
            <a:ext cx="2971799" cy="556736"/>
          </a:xfrm>
          <a:prstGeom prst="rect">
            <a:avLst/>
          </a:prstGeom>
        </p:spPr>
        <p:txBody>
          <a:bodyPr vert="horz" lIns="96610" tIns="48305" rIns="96610" bIns="4830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10576057"/>
            <a:ext cx="2971799" cy="556736"/>
          </a:xfrm>
          <a:prstGeom prst="rect">
            <a:avLst/>
          </a:prstGeom>
        </p:spPr>
        <p:txBody>
          <a:bodyPr vert="horz" lIns="96610" tIns="48305" rIns="96610" bIns="48305" rtlCol="0" anchor="b"/>
          <a:lstStyle>
            <a:lvl1pPr algn="r">
              <a:defRPr sz="1300"/>
            </a:lvl1pPr>
          </a:lstStyle>
          <a:p>
            <a:fld id="{38EA5BD5-730D-4936-AD7C-70D8C81F4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8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A5BD5-730D-4936-AD7C-70D8C81F46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smtClean="0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kumimoji="1"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3892" fontAlgn="base">
              <a:spcBef>
                <a:spcPct val="0"/>
              </a:spcBef>
              <a:spcAft>
                <a:spcPct val="0"/>
              </a:spcAft>
              <a:defRPr/>
            </a:pPr>
            <a:fld id="{3E634974-644C-44A2-8DAB-50357F083484}" type="slidenum">
              <a:rPr kumimoji="1" lang="ja-JP" altLang="en-US" smtClean="0"/>
              <a:pPr defTabSz="91389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smtClean="0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kumimoji="1"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3892" fontAlgn="base">
              <a:spcBef>
                <a:spcPct val="0"/>
              </a:spcBef>
              <a:spcAft>
                <a:spcPct val="0"/>
              </a:spcAft>
              <a:defRPr/>
            </a:pPr>
            <a:fld id="{3E634974-644C-44A2-8DAB-50357F083484}" type="slidenum">
              <a:rPr kumimoji="1" lang="ja-JP" altLang="en-US" smtClean="0"/>
              <a:pPr defTabSz="91389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E26F3-3B29-4ED8-A395-55EA8E268F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540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0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 userDrawn="1"/>
        </p:nvSpPr>
        <p:spPr>
          <a:xfrm>
            <a:off x="57155" y="533401"/>
            <a:ext cx="675540" cy="9249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en-US" dirty="0">
              <a:solidFill>
                <a:srgbClr val="000000"/>
              </a:solidFill>
            </a:endParaRPr>
          </a:p>
        </p:txBody>
      </p: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5" y="586317"/>
            <a:ext cx="67554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2976" y="-53715"/>
            <a:ext cx="8229600" cy="82272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738741" y="793010"/>
            <a:ext cx="8223834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593212" y="2612909"/>
            <a:ext cx="7957575" cy="576064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593212" y="3236979"/>
            <a:ext cx="7957575" cy="1392155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3" name="フッター プレースホルダー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4" name="スライド番号プレースホルダー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7CD957-B00B-4907-9E4D-78DD6C486C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67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2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593213" y="2612909"/>
            <a:ext cx="3654723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593213" y="3236979"/>
            <a:ext cx="3654723" cy="1392155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9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4878060" y="2612909"/>
            <a:ext cx="3654723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0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4878060" y="3236979"/>
            <a:ext cx="3654723" cy="1392155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3" name="フッター プレースホルダー 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4" name="スライド番号プレースホルダー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D6B7BE-E5BE-475E-A4A1-BCAA9D1DFD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164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5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593212" y="1488845"/>
            <a:ext cx="7939571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593212" y="1988840"/>
            <a:ext cx="7939571" cy="83603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1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593212" y="3053079"/>
            <a:ext cx="7939571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2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593212" y="3553074"/>
            <a:ext cx="7939571" cy="83603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3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593212" y="4629133"/>
            <a:ext cx="7939571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4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593212" y="5129129"/>
            <a:ext cx="7939571" cy="83603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6" name="フッター プレースホルダー 2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7" name="スライド番号プレースホルダー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061302-549E-480D-8BAA-C21E35DB76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762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3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1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4"/>
          <p:cNvGrpSpPr>
            <a:grpSpLocks/>
          </p:cNvGrpSpPr>
          <p:nvPr userDrawn="1"/>
        </p:nvGrpSpPr>
        <p:grpSpPr bwMode="auto">
          <a:xfrm>
            <a:off x="431044" y="1646767"/>
            <a:ext cx="776355" cy="1152525"/>
            <a:chOff x="7054974" y="1111052"/>
            <a:chExt cx="1552133" cy="1728192"/>
          </a:xfrm>
        </p:grpSpPr>
        <p:sp>
          <p:nvSpPr>
            <p:cNvPr id="13" name="テキスト ボックス 15"/>
            <p:cNvSpPr txBox="1">
              <a:spLocks noChangeArrowheads="1"/>
            </p:cNvSpPr>
            <p:nvPr userDrawn="1"/>
          </p:nvSpPr>
          <p:spPr bwMode="auto">
            <a:xfrm>
              <a:off x="7054974" y="1190400"/>
              <a:ext cx="1407711" cy="1384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1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14" name="直線コネクタ 16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グループ化 17"/>
          <p:cNvGrpSpPr>
            <a:grpSpLocks/>
          </p:cNvGrpSpPr>
          <p:nvPr userDrawn="1"/>
        </p:nvGrpSpPr>
        <p:grpSpPr bwMode="auto">
          <a:xfrm>
            <a:off x="431044" y="3183467"/>
            <a:ext cx="776355" cy="1151467"/>
            <a:chOff x="7054974" y="1111052"/>
            <a:chExt cx="1552133" cy="1728192"/>
          </a:xfrm>
        </p:grpSpPr>
        <p:sp>
          <p:nvSpPr>
            <p:cNvPr id="16" name="テキスト ボックス 18"/>
            <p:cNvSpPr txBox="1">
              <a:spLocks noChangeArrowheads="1"/>
            </p:cNvSpPr>
            <p:nvPr userDrawn="1"/>
          </p:nvSpPr>
          <p:spPr bwMode="auto">
            <a:xfrm>
              <a:off x="7054974" y="1190473"/>
              <a:ext cx="1407711" cy="1385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2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17" name="直線コネクタ 19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20"/>
          <p:cNvGrpSpPr>
            <a:grpSpLocks/>
          </p:cNvGrpSpPr>
          <p:nvPr userDrawn="1"/>
        </p:nvGrpSpPr>
        <p:grpSpPr bwMode="auto">
          <a:xfrm>
            <a:off x="431044" y="4719109"/>
            <a:ext cx="776355" cy="1152525"/>
            <a:chOff x="7054974" y="1111052"/>
            <a:chExt cx="1552133" cy="1728192"/>
          </a:xfrm>
        </p:grpSpPr>
        <p:sp>
          <p:nvSpPr>
            <p:cNvPr id="19" name="テキスト ボックス 21"/>
            <p:cNvSpPr txBox="1">
              <a:spLocks noChangeArrowheads="1"/>
            </p:cNvSpPr>
            <p:nvPr userDrawn="1"/>
          </p:nvSpPr>
          <p:spPr bwMode="auto">
            <a:xfrm>
              <a:off x="7054974" y="1190400"/>
              <a:ext cx="1407711" cy="1384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3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20" name="直線コネクタ 22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4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1295351" y="1589036"/>
            <a:ext cx="7273439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1295351" y="2107071"/>
            <a:ext cx="7273439" cy="81609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26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1295351" y="3114097"/>
            <a:ext cx="7273439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7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1295351" y="3632131"/>
            <a:ext cx="7273439" cy="81609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28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1295351" y="4639157"/>
            <a:ext cx="7273439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9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1295351" y="5157192"/>
            <a:ext cx="7273439" cy="81609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21" name="フッター プレースホルダー 2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22" name="スライド番号プレースホルダー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F0CD5C-330E-4598-A6B9-5E75C9A4E9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728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7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4"/>
          <p:cNvGrpSpPr>
            <a:grpSpLocks/>
          </p:cNvGrpSpPr>
          <p:nvPr userDrawn="1"/>
        </p:nvGrpSpPr>
        <p:grpSpPr bwMode="auto">
          <a:xfrm>
            <a:off x="71444" y="1646767"/>
            <a:ext cx="775561" cy="1152525"/>
            <a:chOff x="7054974" y="1111052"/>
            <a:chExt cx="1552133" cy="1728192"/>
          </a:xfrm>
        </p:grpSpPr>
        <p:sp>
          <p:nvSpPr>
            <p:cNvPr id="19" name="テキスト ボックス 15"/>
            <p:cNvSpPr txBox="1">
              <a:spLocks noChangeArrowheads="1"/>
            </p:cNvSpPr>
            <p:nvPr userDrawn="1"/>
          </p:nvSpPr>
          <p:spPr bwMode="auto">
            <a:xfrm>
              <a:off x="7054974" y="1190400"/>
              <a:ext cx="1407563" cy="1384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1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20" name="直線コネクタ 16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グループ化 17"/>
          <p:cNvGrpSpPr>
            <a:grpSpLocks/>
          </p:cNvGrpSpPr>
          <p:nvPr userDrawn="1"/>
        </p:nvGrpSpPr>
        <p:grpSpPr bwMode="auto">
          <a:xfrm>
            <a:off x="71444" y="3183467"/>
            <a:ext cx="775561" cy="1151467"/>
            <a:chOff x="7054974" y="1111052"/>
            <a:chExt cx="1552133" cy="1728192"/>
          </a:xfrm>
        </p:grpSpPr>
        <p:sp>
          <p:nvSpPr>
            <p:cNvPr id="22" name="テキスト ボックス 18"/>
            <p:cNvSpPr txBox="1">
              <a:spLocks noChangeArrowheads="1"/>
            </p:cNvSpPr>
            <p:nvPr userDrawn="1"/>
          </p:nvSpPr>
          <p:spPr bwMode="auto">
            <a:xfrm>
              <a:off x="7054974" y="1190473"/>
              <a:ext cx="1407563" cy="1385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2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23" name="直線コネクタ 19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グループ化 20"/>
          <p:cNvGrpSpPr>
            <a:grpSpLocks/>
          </p:cNvGrpSpPr>
          <p:nvPr userDrawn="1"/>
        </p:nvGrpSpPr>
        <p:grpSpPr bwMode="auto">
          <a:xfrm>
            <a:off x="71444" y="4719109"/>
            <a:ext cx="775561" cy="1152525"/>
            <a:chOff x="7054974" y="1111052"/>
            <a:chExt cx="1552133" cy="1728192"/>
          </a:xfrm>
        </p:grpSpPr>
        <p:sp>
          <p:nvSpPr>
            <p:cNvPr id="31" name="テキスト ボックス 21"/>
            <p:cNvSpPr txBox="1">
              <a:spLocks noChangeArrowheads="1"/>
            </p:cNvSpPr>
            <p:nvPr userDrawn="1"/>
          </p:nvSpPr>
          <p:spPr bwMode="auto">
            <a:xfrm>
              <a:off x="7054974" y="1190400"/>
              <a:ext cx="1407563" cy="1384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3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32" name="直線コネクタ 22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グループ化 29"/>
          <p:cNvGrpSpPr>
            <a:grpSpLocks/>
          </p:cNvGrpSpPr>
          <p:nvPr userDrawn="1"/>
        </p:nvGrpSpPr>
        <p:grpSpPr bwMode="auto">
          <a:xfrm>
            <a:off x="4319963" y="1646767"/>
            <a:ext cx="776355" cy="1152525"/>
            <a:chOff x="7054974" y="1111052"/>
            <a:chExt cx="1552133" cy="1728192"/>
          </a:xfrm>
        </p:grpSpPr>
        <p:sp>
          <p:nvSpPr>
            <p:cNvPr id="34" name="テキスト ボックス 30"/>
            <p:cNvSpPr txBox="1">
              <a:spLocks noChangeArrowheads="1"/>
            </p:cNvSpPr>
            <p:nvPr userDrawn="1"/>
          </p:nvSpPr>
          <p:spPr bwMode="auto">
            <a:xfrm>
              <a:off x="7054974" y="1190400"/>
              <a:ext cx="1407713" cy="1384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4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35" name="直線コネクタ 31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2"/>
          <p:cNvGrpSpPr>
            <a:grpSpLocks/>
          </p:cNvGrpSpPr>
          <p:nvPr userDrawn="1"/>
        </p:nvGrpSpPr>
        <p:grpSpPr bwMode="auto">
          <a:xfrm>
            <a:off x="4319963" y="3183467"/>
            <a:ext cx="776355" cy="1151467"/>
            <a:chOff x="7054974" y="1111052"/>
            <a:chExt cx="1552133" cy="1728192"/>
          </a:xfrm>
        </p:grpSpPr>
        <p:sp>
          <p:nvSpPr>
            <p:cNvPr id="37" name="テキスト ボックス 33"/>
            <p:cNvSpPr txBox="1">
              <a:spLocks noChangeArrowheads="1"/>
            </p:cNvSpPr>
            <p:nvPr userDrawn="1"/>
          </p:nvSpPr>
          <p:spPr bwMode="auto">
            <a:xfrm>
              <a:off x="7054974" y="1190473"/>
              <a:ext cx="1407713" cy="1385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5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38" name="直線コネクタ 34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35"/>
          <p:cNvGrpSpPr>
            <a:grpSpLocks/>
          </p:cNvGrpSpPr>
          <p:nvPr userDrawn="1"/>
        </p:nvGrpSpPr>
        <p:grpSpPr bwMode="auto">
          <a:xfrm>
            <a:off x="4319963" y="4719109"/>
            <a:ext cx="776355" cy="1152525"/>
            <a:chOff x="7054974" y="1111052"/>
            <a:chExt cx="1552133" cy="1728192"/>
          </a:xfrm>
        </p:grpSpPr>
        <p:sp>
          <p:nvSpPr>
            <p:cNvPr id="46" name="テキスト ボックス 36"/>
            <p:cNvSpPr txBox="1">
              <a:spLocks noChangeArrowheads="1"/>
            </p:cNvSpPr>
            <p:nvPr userDrawn="1"/>
          </p:nvSpPr>
          <p:spPr bwMode="auto">
            <a:xfrm>
              <a:off x="7054974" y="1190400"/>
              <a:ext cx="1407713" cy="1384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6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47" name="直線コネクタ 37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4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935280" y="1508787"/>
            <a:ext cx="3564705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935280" y="1988840"/>
            <a:ext cx="3564705" cy="88988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26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935280" y="3033847"/>
            <a:ext cx="3564705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7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935280" y="3513901"/>
            <a:ext cx="3564705" cy="88988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28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935280" y="4558908"/>
            <a:ext cx="3564705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9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935280" y="5038962"/>
            <a:ext cx="3564705" cy="88988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39" name="テキスト プレースホルダー 6"/>
          <p:cNvSpPr>
            <a:spLocks noGrp="1"/>
          </p:cNvSpPr>
          <p:nvPr>
            <p:ph type="body" sz="quarter" idx="19"/>
          </p:nvPr>
        </p:nvSpPr>
        <p:spPr>
          <a:xfrm>
            <a:off x="5184121" y="1508787"/>
            <a:ext cx="3564705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0" name="テキスト プレースホルダー 6"/>
          <p:cNvSpPr>
            <a:spLocks noGrp="1"/>
          </p:cNvSpPr>
          <p:nvPr>
            <p:ph type="body" sz="quarter" idx="20"/>
          </p:nvPr>
        </p:nvSpPr>
        <p:spPr>
          <a:xfrm>
            <a:off x="5184121" y="1988840"/>
            <a:ext cx="3564705" cy="88988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1" name="テキスト プレースホルダー 6"/>
          <p:cNvSpPr>
            <a:spLocks noGrp="1"/>
          </p:cNvSpPr>
          <p:nvPr>
            <p:ph type="body" sz="quarter" idx="21"/>
          </p:nvPr>
        </p:nvSpPr>
        <p:spPr>
          <a:xfrm>
            <a:off x="5184121" y="3033847"/>
            <a:ext cx="3564705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2" name="テキスト プレースホルダー 6"/>
          <p:cNvSpPr>
            <a:spLocks noGrp="1"/>
          </p:cNvSpPr>
          <p:nvPr>
            <p:ph type="body" sz="quarter" idx="22"/>
          </p:nvPr>
        </p:nvSpPr>
        <p:spPr>
          <a:xfrm>
            <a:off x="5184121" y="3513901"/>
            <a:ext cx="3564705" cy="88988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3" name="テキスト プレースホルダー 6"/>
          <p:cNvSpPr>
            <a:spLocks noGrp="1"/>
          </p:cNvSpPr>
          <p:nvPr>
            <p:ph type="body" sz="quarter" idx="23"/>
          </p:nvPr>
        </p:nvSpPr>
        <p:spPr>
          <a:xfrm>
            <a:off x="5184121" y="4558908"/>
            <a:ext cx="3564705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4" name="テキスト プレースホルダー 6"/>
          <p:cNvSpPr>
            <a:spLocks noGrp="1"/>
          </p:cNvSpPr>
          <p:nvPr>
            <p:ph type="body" sz="quarter" idx="24"/>
          </p:nvPr>
        </p:nvSpPr>
        <p:spPr>
          <a:xfrm>
            <a:off x="5184121" y="5038962"/>
            <a:ext cx="3564705" cy="88988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8" name="フッター プレースホルダー 2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49" name="スライド番号プレースホルダー 3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6E38E9-ECF4-4C91-9EA7-4BECAEB533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006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_3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1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4"/>
          <p:cNvGrpSpPr>
            <a:grpSpLocks/>
          </p:cNvGrpSpPr>
          <p:nvPr userDrawn="1"/>
        </p:nvGrpSpPr>
        <p:grpSpPr bwMode="auto">
          <a:xfrm>
            <a:off x="3239575" y="1220259"/>
            <a:ext cx="776355" cy="996950"/>
            <a:chOff x="7054974" y="1200132"/>
            <a:chExt cx="1552133" cy="1495066"/>
          </a:xfrm>
        </p:grpSpPr>
        <p:sp>
          <p:nvSpPr>
            <p:cNvPr id="13" name="テキスト ボックス 15"/>
            <p:cNvSpPr txBox="1">
              <a:spLocks noChangeArrowheads="1"/>
            </p:cNvSpPr>
            <p:nvPr userDrawn="1"/>
          </p:nvSpPr>
          <p:spPr bwMode="auto">
            <a:xfrm>
              <a:off x="7054974" y="1200132"/>
              <a:ext cx="1407711" cy="1384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1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14" name="直線コネクタ 16"/>
            <p:cNvCxnSpPr/>
            <p:nvPr userDrawn="1"/>
          </p:nvCxnSpPr>
          <p:spPr>
            <a:xfrm flipV="1">
              <a:off x="8607107" y="1398521"/>
              <a:ext cx="0" cy="12966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グループ化 33"/>
          <p:cNvGrpSpPr>
            <a:grpSpLocks/>
          </p:cNvGrpSpPr>
          <p:nvPr userDrawn="1"/>
        </p:nvGrpSpPr>
        <p:grpSpPr bwMode="auto">
          <a:xfrm>
            <a:off x="3239575" y="2228850"/>
            <a:ext cx="776355" cy="965200"/>
            <a:chOff x="7054974" y="1248171"/>
            <a:chExt cx="1552133" cy="1447452"/>
          </a:xfrm>
        </p:grpSpPr>
        <p:sp>
          <p:nvSpPr>
            <p:cNvPr id="16" name="テキスト ボックス 34"/>
            <p:cNvSpPr txBox="1">
              <a:spLocks noChangeArrowheads="1"/>
            </p:cNvSpPr>
            <p:nvPr userDrawn="1"/>
          </p:nvSpPr>
          <p:spPr bwMode="auto">
            <a:xfrm>
              <a:off x="7054974" y="1248171"/>
              <a:ext cx="1407711" cy="1384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2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17" name="直線コネクタ 35"/>
            <p:cNvCxnSpPr/>
            <p:nvPr userDrawn="1"/>
          </p:nvCxnSpPr>
          <p:spPr>
            <a:xfrm flipV="1">
              <a:off x="8607107" y="1398948"/>
              <a:ext cx="0" cy="12966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37"/>
          <p:cNvGrpSpPr>
            <a:grpSpLocks/>
          </p:cNvGrpSpPr>
          <p:nvPr userDrawn="1"/>
        </p:nvGrpSpPr>
        <p:grpSpPr bwMode="auto">
          <a:xfrm>
            <a:off x="3239575" y="3237442"/>
            <a:ext cx="776355" cy="957791"/>
            <a:chOff x="7054974" y="1257783"/>
            <a:chExt cx="1552133" cy="1437795"/>
          </a:xfrm>
        </p:grpSpPr>
        <p:sp>
          <p:nvSpPr>
            <p:cNvPr id="19" name="テキスト ボックス 38"/>
            <p:cNvSpPr txBox="1">
              <a:spLocks noChangeArrowheads="1"/>
            </p:cNvSpPr>
            <p:nvPr userDrawn="1"/>
          </p:nvSpPr>
          <p:spPr bwMode="auto">
            <a:xfrm>
              <a:off x="7054974" y="1257783"/>
              <a:ext cx="1407711" cy="138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3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20" name="直線コネクタ 39"/>
            <p:cNvCxnSpPr/>
            <p:nvPr userDrawn="1"/>
          </p:nvCxnSpPr>
          <p:spPr>
            <a:xfrm flipV="1">
              <a:off x="8607107" y="1399179"/>
              <a:ext cx="0" cy="12963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グループ化 41"/>
          <p:cNvGrpSpPr>
            <a:grpSpLocks/>
          </p:cNvGrpSpPr>
          <p:nvPr userDrawn="1"/>
        </p:nvGrpSpPr>
        <p:grpSpPr bwMode="auto">
          <a:xfrm>
            <a:off x="3239575" y="4197350"/>
            <a:ext cx="776355" cy="995892"/>
            <a:chOff x="7054974" y="1202317"/>
            <a:chExt cx="1552133" cy="1493479"/>
          </a:xfrm>
        </p:grpSpPr>
        <p:sp>
          <p:nvSpPr>
            <p:cNvPr id="22" name="テキスト ボックス 42"/>
            <p:cNvSpPr txBox="1">
              <a:spLocks noChangeArrowheads="1"/>
            </p:cNvSpPr>
            <p:nvPr userDrawn="1"/>
          </p:nvSpPr>
          <p:spPr bwMode="auto">
            <a:xfrm>
              <a:off x="7054974" y="1202317"/>
              <a:ext cx="1407711" cy="1384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4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23" name="直線コネクタ 43"/>
            <p:cNvCxnSpPr/>
            <p:nvPr userDrawn="1"/>
          </p:nvCxnSpPr>
          <p:spPr>
            <a:xfrm flipV="1">
              <a:off x="8607107" y="1399120"/>
              <a:ext cx="0" cy="12966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グループ化 45"/>
          <p:cNvGrpSpPr>
            <a:grpSpLocks/>
          </p:cNvGrpSpPr>
          <p:nvPr userDrawn="1"/>
        </p:nvGrpSpPr>
        <p:grpSpPr bwMode="auto">
          <a:xfrm>
            <a:off x="3239575" y="5253567"/>
            <a:ext cx="776355" cy="964141"/>
            <a:chOff x="7054974" y="1247810"/>
            <a:chExt cx="1552133" cy="1447328"/>
          </a:xfrm>
        </p:grpSpPr>
        <p:sp>
          <p:nvSpPr>
            <p:cNvPr id="26" name="テキスト ボックス 46"/>
            <p:cNvSpPr txBox="1">
              <a:spLocks noChangeArrowheads="1"/>
            </p:cNvSpPr>
            <p:nvPr userDrawn="1"/>
          </p:nvSpPr>
          <p:spPr bwMode="auto">
            <a:xfrm>
              <a:off x="7054974" y="1247810"/>
              <a:ext cx="1407711" cy="138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5pPr>
              <a:lvl6pPr marL="25146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6pPr>
              <a:lvl7pPr marL="29718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7pPr>
              <a:lvl8pPr marL="34290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8pPr>
              <a:lvl9pPr marL="3886200" indent="-228600" defTabSz="1631950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Arial" pitchFamily="34" charset="0"/>
                  <a:ea typeface="Spica Neue"/>
                  <a:cs typeface="Spica Neue"/>
                </a:defRPr>
              </a:lvl9pPr>
            </a:lstStyle>
            <a:p>
              <a:pPr algn="r" defTabSz="913892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ja-JP" sz="5400">
                  <a:solidFill>
                    <a:srgbClr val="7F7F7F"/>
                  </a:solidFill>
                  <a:latin typeface="Crimson Text"/>
                </a:rPr>
                <a:t>5</a:t>
              </a:r>
              <a:endParaRPr lang="ja-JP" altLang="en-US" sz="5400">
                <a:solidFill>
                  <a:srgbClr val="7F7F7F"/>
                </a:solidFill>
                <a:latin typeface="Crimson Text"/>
              </a:endParaRPr>
            </a:p>
          </p:txBody>
        </p:sp>
        <p:cxnSp>
          <p:nvCxnSpPr>
            <p:cNvPr id="27" name="直線コネクタ 47"/>
            <p:cNvCxnSpPr/>
            <p:nvPr userDrawn="1"/>
          </p:nvCxnSpPr>
          <p:spPr>
            <a:xfrm flipV="1">
              <a:off x="8607107" y="1398739"/>
              <a:ext cx="0" cy="12963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4103907" y="1364771"/>
            <a:ext cx="4644919" cy="81609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37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4103907" y="2340857"/>
            <a:ext cx="4644919" cy="81609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1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4103907" y="3342560"/>
            <a:ext cx="4644919" cy="81609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5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4103907" y="4339645"/>
            <a:ext cx="4644919" cy="81609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9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4103907" y="5365433"/>
            <a:ext cx="4644919" cy="81609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55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95173" y="2359590"/>
            <a:ext cx="3096613" cy="2749597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3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8" name="フッター プレースホルダー 2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29" name="スライド番号プレースホルダー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9A2B36-7B2B-4DD6-8264-4EBF63FEBF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89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2 Colum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2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593213" y="1700808"/>
            <a:ext cx="3654723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593213" y="2324877"/>
            <a:ext cx="3654723" cy="3456384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672"/>
              </a:spcAft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9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4878060" y="1700808"/>
            <a:ext cx="3654723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0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4878060" y="2324877"/>
            <a:ext cx="3654723" cy="3456384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672"/>
              </a:spcAft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3" name="フッター プレースホルダー 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4" name="スライド番号プレースホルダー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C95AF5-D5B3-4A68-BA0F-735CEEC574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934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389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9F3C4DC-E957-4B53-976C-8837E29E66FA}" type="datetime1">
              <a:rPr kumimoji="1" lang="id-ID" smtClean="0">
                <a:solidFill>
                  <a:srgbClr val="FFFFFF"/>
                </a:solidFill>
                <a:latin typeface="Arial" panose="020B0604020202020204" pitchFamily="34" charset="0"/>
              </a:rPr>
              <a:pPr defTabSz="91389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17/03/2019</a:t>
            </a:fld>
            <a:endParaRPr kumimoji="1" lang="id-ID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01ACF-E575-44ED-B83C-D8EA7D49AC7E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7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593212" y="1892829"/>
            <a:ext cx="7957575" cy="3744416"/>
          </a:xfrm>
        </p:spPr>
        <p:txBody>
          <a:bodyPr anchor="ctr">
            <a:noAutofit/>
          </a:bodyPr>
          <a:lstStyle>
            <a:lvl1pPr algn="l">
              <a:lnSpc>
                <a:spcPts val="1904"/>
              </a:lnSpc>
              <a:spcBef>
                <a:spcPts val="0"/>
              </a:spcBef>
              <a:spcAft>
                <a:spcPts val="672"/>
              </a:spcAft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9" name="フッター プレースホルダー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97E897-B5EC-404B-8825-45245440D5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199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Mobi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8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410" y="1365250"/>
            <a:ext cx="1733700" cy="4799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9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383765" y="2612909"/>
            <a:ext cx="5167022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0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383765" y="3092963"/>
            <a:ext cx="5167022" cy="1872208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1" name="図プレースホルダー 9"/>
          <p:cNvSpPr>
            <a:spLocks noGrp="1"/>
          </p:cNvSpPr>
          <p:nvPr>
            <p:ph type="pic" sz="quarter" idx="15"/>
          </p:nvPr>
        </p:nvSpPr>
        <p:spPr>
          <a:xfrm>
            <a:off x="1519256" y="1988840"/>
            <a:ext cx="1504438" cy="3610337"/>
          </a:xfrm>
          <a:solidFill>
            <a:schemeClr val="tx1">
              <a:lumMod val="6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3" name="フッター プレースホルダー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4" name="スライド番号プレースホルダー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77CB52-7D2B-4217-B022-73E2E260FB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494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 Image - 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1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959879" y="2660666"/>
            <a:ext cx="4590908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959879" y="3188973"/>
            <a:ext cx="4590908" cy="153617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5"/>
          </p:nvPr>
        </p:nvSpPr>
        <p:spPr>
          <a:xfrm>
            <a:off x="395322" y="1508257"/>
            <a:ext cx="3456287" cy="460904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3" name="スライド番号プレースホルダー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9E1577-607B-43F2-8228-0809F7EC89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870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 Image - 1 Column -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1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959879" y="1508787"/>
            <a:ext cx="4590908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959879" y="2037095"/>
            <a:ext cx="4590908" cy="143991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5"/>
          </p:nvPr>
        </p:nvSpPr>
        <p:spPr>
          <a:xfrm>
            <a:off x="395322" y="1508257"/>
            <a:ext cx="3456287" cy="460904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3" name="スライド番号プレースホルダー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15BD73-6006-469A-AD1F-874627544D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686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 Image - 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1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95173" y="5061181"/>
            <a:ext cx="8317646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95173" y="5541235"/>
            <a:ext cx="8317646" cy="768085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5"/>
          </p:nvPr>
        </p:nvSpPr>
        <p:spPr>
          <a:xfrm>
            <a:off x="395322" y="1508257"/>
            <a:ext cx="8317497" cy="345691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3" name="スライド番号プレースホルダー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BE7899-D5E9-4374-AA13-D116A80001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279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2 Images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4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95173" y="4533123"/>
            <a:ext cx="4068805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95173" y="5013176"/>
            <a:ext cx="4068805" cy="1296144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5"/>
          </p:nvPr>
        </p:nvSpPr>
        <p:spPr>
          <a:xfrm>
            <a:off x="395322" y="1508257"/>
            <a:ext cx="4068657" cy="29288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9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4680021" y="4533653"/>
            <a:ext cx="4068805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1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4680021" y="5013706"/>
            <a:ext cx="4068805" cy="1296144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2" name="図プレースホルダー 9"/>
          <p:cNvSpPr>
            <a:spLocks noGrp="1"/>
          </p:cNvSpPr>
          <p:nvPr>
            <p:ph type="pic" sz="quarter" idx="18"/>
          </p:nvPr>
        </p:nvSpPr>
        <p:spPr>
          <a:xfrm>
            <a:off x="4680170" y="1508787"/>
            <a:ext cx="4068657" cy="292885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5" name="フッター プレースホルダー 2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0DBE78-2C40-4001-BD4F-BF9D37E157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086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23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図プレースホルダー 9"/>
          <p:cNvSpPr>
            <a:spLocks noGrp="1"/>
          </p:cNvSpPr>
          <p:nvPr>
            <p:ph type="pic" sz="quarter" idx="15"/>
          </p:nvPr>
        </p:nvSpPr>
        <p:spPr>
          <a:xfrm>
            <a:off x="395322" y="1508786"/>
            <a:ext cx="1944236" cy="259209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23159" y="4245093"/>
            <a:ext cx="2196435" cy="432049"/>
          </a:xfrm>
          <a:noFill/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23159" y="4629135"/>
            <a:ext cx="2052406" cy="1536167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3" name="図プレースホルダー 9"/>
          <p:cNvSpPr>
            <a:spLocks noGrp="1"/>
          </p:cNvSpPr>
          <p:nvPr>
            <p:ph type="pic" sz="quarter" idx="16"/>
          </p:nvPr>
        </p:nvSpPr>
        <p:spPr>
          <a:xfrm>
            <a:off x="2519493" y="1508786"/>
            <a:ext cx="1944236" cy="259209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4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2447330" y="4245094"/>
            <a:ext cx="2196435" cy="432049"/>
          </a:xfrm>
          <a:noFill/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5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2447330" y="4629136"/>
            <a:ext cx="2052406" cy="1536167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6" name="図プレースホルダー 9"/>
          <p:cNvSpPr>
            <a:spLocks noGrp="1"/>
          </p:cNvSpPr>
          <p:nvPr>
            <p:ph type="pic" sz="quarter" idx="19"/>
          </p:nvPr>
        </p:nvSpPr>
        <p:spPr>
          <a:xfrm>
            <a:off x="4644310" y="1508787"/>
            <a:ext cx="1944236" cy="259209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7" name="テキスト プレースホルダー 6"/>
          <p:cNvSpPr>
            <a:spLocks noGrp="1"/>
          </p:cNvSpPr>
          <p:nvPr>
            <p:ph type="body" sz="quarter" idx="20"/>
          </p:nvPr>
        </p:nvSpPr>
        <p:spPr>
          <a:xfrm>
            <a:off x="4572148" y="4245094"/>
            <a:ext cx="2196435" cy="432049"/>
          </a:xfrm>
          <a:noFill/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8" name="テキスト プレースホルダー 6"/>
          <p:cNvSpPr>
            <a:spLocks noGrp="1"/>
          </p:cNvSpPr>
          <p:nvPr>
            <p:ph type="body" sz="quarter" idx="21"/>
          </p:nvPr>
        </p:nvSpPr>
        <p:spPr>
          <a:xfrm>
            <a:off x="4572148" y="4629137"/>
            <a:ext cx="2052406" cy="1536167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9" name="図プレースホルダー 9"/>
          <p:cNvSpPr>
            <a:spLocks noGrp="1"/>
          </p:cNvSpPr>
          <p:nvPr>
            <p:ph type="pic" sz="quarter" idx="22"/>
          </p:nvPr>
        </p:nvSpPr>
        <p:spPr>
          <a:xfrm>
            <a:off x="6768583" y="1508788"/>
            <a:ext cx="1944236" cy="259209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20" name="テキスト プレースホルダー 6"/>
          <p:cNvSpPr>
            <a:spLocks noGrp="1"/>
          </p:cNvSpPr>
          <p:nvPr>
            <p:ph type="body" sz="quarter" idx="23"/>
          </p:nvPr>
        </p:nvSpPr>
        <p:spPr>
          <a:xfrm>
            <a:off x="6696420" y="4245095"/>
            <a:ext cx="2196435" cy="432049"/>
          </a:xfrm>
          <a:noFill/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1" name="テキスト プレースホルダー 6"/>
          <p:cNvSpPr>
            <a:spLocks noGrp="1"/>
          </p:cNvSpPr>
          <p:nvPr>
            <p:ph type="body" sz="quarter" idx="24"/>
          </p:nvPr>
        </p:nvSpPr>
        <p:spPr>
          <a:xfrm>
            <a:off x="6696420" y="4629137"/>
            <a:ext cx="2052406" cy="1536167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4" name="フッター プレースホルダー 2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25" name="スライド番号プレースホルダー 3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9D37EC-0040-4786-A458-659E191FA3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380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4 Imag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7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図プレースホルダー 9"/>
          <p:cNvSpPr>
            <a:spLocks noGrp="1"/>
          </p:cNvSpPr>
          <p:nvPr>
            <p:ph type="pic" sz="quarter" idx="15"/>
          </p:nvPr>
        </p:nvSpPr>
        <p:spPr>
          <a:xfrm>
            <a:off x="395322" y="1508786"/>
            <a:ext cx="1656329" cy="220824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123515" y="1700809"/>
            <a:ext cx="2340463" cy="432049"/>
          </a:xfrm>
          <a:noFill/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2123515" y="2084851"/>
            <a:ext cx="2340463" cy="1536167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2" name="図プレースホルダー 9"/>
          <p:cNvSpPr>
            <a:spLocks noGrp="1"/>
          </p:cNvSpPr>
          <p:nvPr>
            <p:ph type="pic" sz="quarter" idx="16"/>
          </p:nvPr>
        </p:nvSpPr>
        <p:spPr>
          <a:xfrm>
            <a:off x="395173" y="3909053"/>
            <a:ext cx="1656329" cy="220824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23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2123367" y="4101076"/>
            <a:ext cx="2340463" cy="432049"/>
          </a:xfrm>
          <a:noFill/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4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2123367" y="4485119"/>
            <a:ext cx="2340463" cy="1536167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5" name="図プレースホルダー 9"/>
          <p:cNvSpPr>
            <a:spLocks noGrp="1"/>
          </p:cNvSpPr>
          <p:nvPr>
            <p:ph type="pic" sz="quarter" idx="19"/>
          </p:nvPr>
        </p:nvSpPr>
        <p:spPr>
          <a:xfrm>
            <a:off x="4644162" y="1508786"/>
            <a:ext cx="1656329" cy="220824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26" name="テキスト プレースホルダー 6"/>
          <p:cNvSpPr>
            <a:spLocks noGrp="1"/>
          </p:cNvSpPr>
          <p:nvPr>
            <p:ph type="body" sz="quarter" idx="20"/>
          </p:nvPr>
        </p:nvSpPr>
        <p:spPr>
          <a:xfrm>
            <a:off x="6372356" y="1700809"/>
            <a:ext cx="2340463" cy="432049"/>
          </a:xfrm>
          <a:noFill/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7" name="テキスト プレースホルダー 6"/>
          <p:cNvSpPr>
            <a:spLocks noGrp="1"/>
          </p:cNvSpPr>
          <p:nvPr>
            <p:ph type="body" sz="quarter" idx="21"/>
          </p:nvPr>
        </p:nvSpPr>
        <p:spPr>
          <a:xfrm>
            <a:off x="6372356" y="2084851"/>
            <a:ext cx="2340463" cy="1536167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8" name="図プレースホルダー 9"/>
          <p:cNvSpPr>
            <a:spLocks noGrp="1"/>
          </p:cNvSpPr>
          <p:nvPr>
            <p:ph type="pic" sz="quarter" idx="22"/>
          </p:nvPr>
        </p:nvSpPr>
        <p:spPr>
          <a:xfrm>
            <a:off x="4644014" y="3909053"/>
            <a:ext cx="1656329" cy="220824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29" name="テキスト プレースホルダー 6"/>
          <p:cNvSpPr>
            <a:spLocks noGrp="1"/>
          </p:cNvSpPr>
          <p:nvPr>
            <p:ph type="body" sz="quarter" idx="23"/>
          </p:nvPr>
        </p:nvSpPr>
        <p:spPr>
          <a:xfrm>
            <a:off x="6372208" y="4101076"/>
            <a:ext cx="2340463" cy="432049"/>
          </a:xfrm>
          <a:noFill/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30" name="テキスト プレースホルダー 6"/>
          <p:cNvSpPr>
            <a:spLocks noGrp="1"/>
          </p:cNvSpPr>
          <p:nvPr>
            <p:ph type="body" sz="quarter" idx="24"/>
          </p:nvPr>
        </p:nvSpPr>
        <p:spPr>
          <a:xfrm>
            <a:off x="6372208" y="4485119"/>
            <a:ext cx="2340463" cy="1536167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8" name="フッター プレースホルダー 2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9" name="スライド番号プレースホルダー 3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FEE04-2798-400F-84BB-571D9496DB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104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3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1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3"/>
          <p:cNvCxnSpPr/>
          <p:nvPr userDrawn="1"/>
        </p:nvCxnSpPr>
        <p:spPr>
          <a:xfrm>
            <a:off x="3311812" y="1509184"/>
            <a:ext cx="0" cy="1247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7"/>
          <p:cNvCxnSpPr/>
          <p:nvPr userDrawn="1"/>
        </p:nvCxnSpPr>
        <p:spPr>
          <a:xfrm>
            <a:off x="3311812" y="3141134"/>
            <a:ext cx="0" cy="1247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20"/>
          <p:cNvCxnSpPr/>
          <p:nvPr userDrawn="1"/>
        </p:nvCxnSpPr>
        <p:spPr>
          <a:xfrm>
            <a:off x="3311812" y="4773084"/>
            <a:ext cx="0" cy="1247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395173" y="1700807"/>
            <a:ext cx="2844563" cy="864097"/>
          </a:xfrm>
          <a:noFill/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3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9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419772" y="1508787"/>
            <a:ext cx="5185026" cy="1248139"/>
          </a:xfrm>
          <a:noFill/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6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395173" y="3332988"/>
            <a:ext cx="2844563" cy="864097"/>
          </a:xfrm>
          <a:noFill/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3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7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3419772" y="3140969"/>
            <a:ext cx="5185026" cy="1248139"/>
          </a:xfrm>
          <a:noFill/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9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395173" y="4965169"/>
            <a:ext cx="2844563" cy="864097"/>
          </a:xfrm>
          <a:noFill/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3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0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3419772" y="4773149"/>
            <a:ext cx="5185026" cy="1248139"/>
          </a:xfrm>
          <a:noFill/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5" name="フッター プレースホルダー 2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8" name="スライド番号プレースホルダー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5BB723-0385-4575-8DF3-9A94F725C8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446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3 Pll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1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3"/>
          <p:cNvCxnSpPr/>
          <p:nvPr userDrawn="1"/>
        </p:nvCxnSpPr>
        <p:spPr>
          <a:xfrm flipH="1">
            <a:off x="543766" y="3285067"/>
            <a:ext cx="24481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23"/>
          <p:cNvCxnSpPr/>
          <p:nvPr userDrawn="1"/>
        </p:nvCxnSpPr>
        <p:spPr>
          <a:xfrm flipH="1">
            <a:off x="3334039" y="3285067"/>
            <a:ext cx="2448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26"/>
          <p:cNvCxnSpPr/>
          <p:nvPr userDrawn="1"/>
        </p:nvCxnSpPr>
        <p:spPr>
          <a:xfrm flipH="1">
            <a:off x="6125107" y="3285067"/>
            <a:ext cx="24481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404175" y="1700808"/>
            <a:ext cx="2727540" cy="1392156"/>
          </a:xfrm>
          <a:noFill/>
        </p:spPr>
        <p:txBody>
          <a:bodyPr anchor="b">
            <a:noAutofit/>
          </a:bodyPr>
          <a:lstStyle>
            <a:lvl1pPr algn="ctr">
              <a:spcBef>
                <a:spcPts val="0"/>
              </a:spcBef>
              <a:defRPr sz="3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9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543703" y="3380995"/>
            <a:ext cx="2448484" cy="2256251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2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3194727" y="1700808"/>
            <a:ext cx="2727540" cy="1392156"/>
          </a:xfrm>
          <a:noFill/>
        </p:spPr>
        <p:txBody>
          <a:bodyPr anchor="b">
            <a:noAutofit/>
          </a:bodyPr>
          <a:lstStyle>
            <a:lvl1pPr algn="ctr">
              <a:spcBef>
                <a:spcPts val="0"/>
              </a:spcBef>
              <a:defRPr sz="3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3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3334255" y="3380995"/>
            <a:ext cx="2448484" cy="2256251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5985279" y="1700808"/>
            <a:ext cx="2727540" cy="1392156"/>
          </a:xfrm>
          <a:noFill/>
        </p:spPr>
        <p:txBody>
          <a:bodyPr anchor="b">
            <a:noAutofit/>
          </a:bodyPr>
          <a:lstStyle>
            <a:lvl1pPr algn="ctr">
              <a:spcBef>
                <a:spcPts val="0"/>
              </a:spcBef>
              <a:defRPr sz="3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6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6124807" y="3380995"/>
            <a:ext cx="2448484" cy="2256251"/>
          </a:xfrm>
          <a:noFill/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5" name="フッター プレースホルダー 2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727E4E-6389-4187-BF4D-4170F0BF4F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339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smtClean="0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kumimoji="1"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3892" fontAlgn="base">
              <a:spcBef>
                <a:spcPct val="0"/>
              </a:spcBef>
              <a:spcAft>
                <a:spcPct val="0"/>
              </a:spcAft>
              <a:defRPr/>
            </a:pPr>
            <a:fld id="{3E634974-644C-44A2-8DAB-50357F083484}" type="slidenum">
              <a:rPr kumimoji="1" lang="ja-JP" altLang="en-US" smtClean="0"/>
              <a:pPr defTabSz="91389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Portfol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5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593212" y="5589240"/>
            <a:ext cx="7957575" cy="864096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9" name="図プレースホルダー 9"/>
          <p:cNvSpPr>
            <a:spLocks noGrp="1"/>
          </p:cNvSpPr>
          <p:nvPr>
            <p:ph type="pic" sz="quarter" idx="15"/>
          </p:nvPr>
        </p:nvSpPr>
        <p:spPr>
          <a:xfrm>
            <a:off x="719237" y="1508787"/>
            <a:ext cx="1476292" cy="403244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6"/>
          </p:nvPr>
        </p:nvSpPr>
        <p:spPr>
          <a:xfrm>
            <a:off x="2276546" y="1508787"/>
            <a:ext cx="1476292" cy="403244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1" name="図プレースホルダー 9"/>
          <p:cNvSpPr>
            <a:spLocks noGrp="1"/>
          </p:cNvSpPr>
          <p:nvPr>
            <p:ph type="pic" sz="quarter" idx="17"/>
          </p:nvPr>
        </p:nvSpPr>
        <p:spPr>
          <a:xfrm>
            <a:off x="3833854" y="1508787"/>
            <a:ext cx="1476292" cy="403244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2" name="図プレースホルダー 9"/>
          <p:cNvSpPr>
            <a:spLocks noGrp="1"/>
          </p:cNvSpPr>
          <p:nvPr>
            <p:ph type="pic" sz="quarter" idx="18"/>
          </p:nvPr>
        </p:nvSpPr>
        <p:spPr>
          <a:xfrm>
            <a:off x="5391162" y="1508787"/>
            <a:ext cx="1476292" cy="403244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3" name="図プレースホルダー 9"/>
          <p:cNvSpPr>
            <a:spLocks noGrp="1"/>
          </p:cNvSpPr>
          <p:nvPr>
            <p:ph type="pic" sz="quarter" idx="19"/>
          </p:nvPr>
        </p:nvSpPr>
        <p:spPr>
          <a:xfrm>
            <a:off x="6948470" y="1508787"/>
            <a:ext cx="1476292" cy="403244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6" name="フッター プレースホルダー 2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7" name="スライド番号プレースホルダー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D53933-902D-4848-8FF0-867DCEA0AE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235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3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593212" y="5589240"/>
            <a:ext cx="7957575" cy="864096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9" name="図プレースホルダー 9"/>
          <p:cNvSpPr>
            <a:spLocks noGrp="1"/>
          </p:cNvSpPr>
          <p:nvPr>
            <p:ph type="pic" sz="quarter" idx="15"/>
          </p:nvPr>
        </p:nvSpPr>
        <p:spPr>
          <a:xfrm>
            <a:off x="719238" y="1508787"/>
            <a:ext cx="1800356" cy="403244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6"/>
          </p:nvPr>
        </p:nvSpPr>
        <p:spPr>
          <a:xfrm>
            <a:off x="2592225" y="1508787"/>
            <a:ext cx="3024262" cy="196821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2" name="図プレースホルダー 9"/>
          <p:cNvSpPr>
            <a:spLocks noGrp="1"/>
          </p:cNvSpPr>
          <p:nvPr>
            <p:ph type="pic" sz="quarter" idx="18"/>
          </p:nvPr>
        </p:nvSpPr>
        <p:spPr>
          <a:xfrm>
            <a:off x="5688221" y="1508787"/>
            <a:ext cx="2736541" cy="403244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4" name="図プレースホルダー 9"/>
          <p:cNvSpPr>
            <a:spLocks noGrp="1"/>
          </p:cNvSpPr>
          <p:nvPr>
            <p:ph type="pic" sz="quarter" idx="20"/>
          </p:nvPr>
        </p:nvSpPr>
        <p:spPr>
          <a:xfrm>
            <a:off x="2592225" y="3573016"/>
            <a:ext cx="3024262" cy="196821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picture</a:t>
            </a:r>
            <a:endParaRPr lang="ja-JP" altLang="en-US" noProof="0" dirty="0"/>
          </a:p>
        </p:txBody>
      </p:sp>
      <p:sp>
        <p:nvSpPr>
          <p:cNvPr id="15" name="フッター プレースホルダー 2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BB24AD-B61E-47D1-9FE3-5DBA88BE3D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592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4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20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山形 4"/>
          <p:cNvSpPr/>
          <p:nvPr userDrawn="1"/>
        </p:nvSpPr>
        <p:spPr>
          <a:xfrm>
            <a:off x="431044" y="2469092"/>
            <a:ext cx="2232219" cy="727075"/>
          </a:xfrm>
          <a:prstGeom prst="chevron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22" name="山形 7"/>
          <p:cNvSpPr/>
          <p:nvPr userDrawn="1"/>
        </p:nvSpPr>
        <p:spPr>
          <a:xfrm>
            <a:off x="2495766" y="2469092"/>
            <a:ext cx="2232219" cy="727075"/>
          </a:xfrm>
          <a:prstGeom prst="chevron">
            <a:avLst/>
          </a:pr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23" name="山形 8"/>
          <p:cNvSpPr/>
          <p:nvPr userDrawn="1"/>
        </p:nvSpPr>
        <p:spPr>
          <a:xfrm>
            <a:off x="4559696" y="2461684"/>
            <a:ext cx="2232219" cy="727075"/>
          </a:xfrm>
          <a:prstGeom prst="chevron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24" name="山形 9"/>
          <p:cNvSpPr/>
          <p:nvPr userDrawn="1"/>
        </p:nvSpPr>
        <p:spPr>
          <a:xfrm>
            <a:off x="6623625" y="2469092"/>
            <a:ext cx="2233013" cy="727075"/>
          </a:xfrm>
          <a:prstGeom prst="chevron">
            <a:avLst/>
          </a:prstGeom>
          <a:solidFill>
            <a:schemeClr val="tx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1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719237" y="2540901"/>
            <a:ext cx="1584710" cy="576064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2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59166" y="3236979"/>
            <a:ext cx="2052406" cy="182420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3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6912066" y="2540901"/>
            <a:ext cx="1584710" cy="576064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4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2783513" y="2540901"/>
            <a:ext cx="1584710" cy="576064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5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4847789" y="2540901"/>
            <a:ext cx="1584710" cy="576064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6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2423575" y="3236979"/>
            <a:ext cx="2052406" cy="182420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7" name="テキスト プレースホルダー 6"/>
          <p:cNvSpPr>
            <a:spLocks noGrp="1"/>
          </p:cNvSpPr>
          <p:nvPr>
            <p:ph type="body" sz="quarter" idx="19"/>
          </p:nvPr>
        </p:nvSpPr>
        <p:spPr>
          <a:xfrm>
            <a:off x="4487984" y="3236979"/>
            <a:ext cx="2052406" cy="182420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8" name="テキスト プレースホルダー 6"/>
          <p:cNvSpPr>
            <a:spLocks noGrp="1"/>
          </p:cNvSpPr>
          <p:nvPr>
            <p:ph type="body" sz="quarter" idx="20"/>
          </p:nvPr>
        </p:nvSpPr>
        <p:spPr>
          <a:xfrm>
            <a:off x="6552392" y="3236979"/>
            <a:ext cx="2052406" cy="182420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5" name="フッター プレースホルダー 2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26" name="スライド番号プレースホルダー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3AC73F-916C-47F4-8670-1128F9609D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754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4" grpId="0" animBg="1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4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4"/>
          <p:cNvSpPr/>
          <p:nvPr userDrawn="1"/>
        </p:nvSpPr>
        <p:spPr>
          <a:xfrm>
            <a:off x="683478" y="1748367"/>
            <a:ext cx="3060172" cy="4080933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16" name="円/楕円 8"/>
          <p:cNvSpPr/>
          <p:nvPr userDrawn="1"/>
        </p:nvSpPr>
        <p:spPr>
          <a:xfrm>
            <a:off x="1058955" y="2765426"/>
            <a:ext cx="2309219" cy="307869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17" name="円/楕円 9"/>
          <p:cNvSpPr/>
          <p:nvPr userDrawn="1"/>
        </p:nvSpPr>
        <p:spPr>
          <a:xfrm>
            <a:off x="1511431" y="3957109"/>
            <a:ext cx="1404266" cy="187219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20" name="直線コネクタ 16"/>
          <p:cNvCxnSpPr/>
          <p:nvPr userDrawn="1"/>
        </p:nvCxnSpPr>
        <p:spPr>
          <a:xfrm flipV="1">
            <a:off x="4571603" y="1646767"/>
            <a:ext cx="0" cy="1152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 userDrawn="1"/>
        </p:nvCxnSpPr>
        <p:spPr>
          <a:xfrm flipV="1">
            <a:off x="2987935" y="2223559"/>
            <a:ext cx="1583669" cy="2931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2"/>
          <p:cNvCxnSpPr/>
          <p:nvPr userDrawn="1"/>
        </p:nvCxnSpPr>
        <p:spPr>
          <a:xfrm flipV="1">
            <a:off x="4573191" y="3150659"/>
            <a:ext cx="0" cy="1152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0"/>
          <p:cNvCxnSpPr/>
          <p:nvPr userDrawn="1"/>
        </p:nvCxnSpPr>
        <p:spPr>
          <a:xfrm flipV="1">
            <a:off x="2989522" y="3727450"/>
            <a:ext cx="1583669" cy="29315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6"/>
          <p:cNvCxnSpPr/>
          <p:nvPr userDrawn="1"/>
        </p:nvCxnSpPr>
        <p:spPr>
          <a:xfrm flipV="1">
            <a:off x="4571603" y="4687359"/>
            <a:ext cx="0" cy="1151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0"/>
          <p:cNvCxnSpPr/>
          <p:nvPr userDrawn="1"/>
        </p:nvCxnSpPr>
        <p:spPr>
          <a:xfrm>
            <a:off x="2375900" y="4892676"/>
            <a:ext cx="2195703" cy="37041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8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4659641" y="1589036"/>
            <a:ext cx="3981164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9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4659641" y="2107071"/>
            <a:ext cx="3981164" cy="81609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24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4661191" y="3092963"/>
            <a:ext cx="3981164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4661191" y="3610997"/>
            <a:ext cx="3981164" cy="81609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28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4659641" y="4629133"/>
            <a:ext cx="3981164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9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4659641" y="5147168"/>
            <a:ext cx="3981164" cy="81609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32" name="テキスト プレースホルダー 6"/>
          <p:cNvSpPr>
            <a:spLocks noGrp="1"/>
          </p:cNvSpPr>
          <p:nvPr>
            <p:ph type="body" sz="quarter" idx="19"/>
          </p:nvPr>
        </p:nvSpPr>
        <p:spPr>
          <a:xfrm>
            <a:off x="1511394" y="2019832"/>
            <a:ext cx="1368271" cy="54507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200" baseline="0">
                <a:solidFill>
                  <a:schemeClr val="bg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33" name="テキスト プレースホルダー 6"/>
          <p:cNvSpPr>
            <a:spLocks noGrp="1"/>
          </p:cNvSpPr>
          <p:nvPr>
            <p:ph type="body" sz="quarter" idx="20"/>
          </p:nvPr>
        </p:nvSpPr>
        <p:spPr>
          <a:xfrm>
            <a:off x="1511394" y="3219965"/>
            <a:ext cx="1368271" cy="54507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200" baseline="0">
                <a:solidFill>
                  <a:schemeClr val="bg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34" name="テキスト プレースホルダー 6"/>
          <p:cNvSpPr>
            <a:spLocks noGrp="1"/>
          </p:cNvSpPr>
          <p:nvPr>
            <p:ph type="body" sz="quarter" idx="21"/>
          </p:nvPr>
        </p:nvSpPr>
        <p:spPr>
          <a:xfrm>
            <a:off x="1529398" y="4660125"/>
            <a:ext cx="1368271" cy="54507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200" baseline="0">
                <a:solidFill>
                  <a:schemeClr val="bg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30" name="フッター プレースホルダー 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31" name="スライド番号プレースホルダー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58E749-45CE-4EA8-8746-B4E0859348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78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5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2_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7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アーチ 6"/>
          <p:cNvSpPr/>
          <p:nvPr userDrawn="1"/>
        </p:nvSpPr>
        <p:spPr>
          <a:xfrm>
            <a:off x="2915697" y="1653117"/>
            <a:ext cx="3240369" cy="4320117"/>
          </a:xfrm>
          <a:prstGeom prst="blockArc">
            <a:avLst>
              <a:gd name="adj1" fmla="val 10800000"/>
              <a:gd name="adj2" fmla="val 16191525"/>
              <a:gd name="adj3" fmla="val 2557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19" name="アーチ 30"/>
          <p:cNvSpPr/>
          <p:nvPr userDrawn="1"/>
        </p:nvSpPr>
        <p:spPr>
          <a:xfrm rot="5400000">
            <a:off x="2411942" y="2192594"/>
            <a:ext cx="4320117" cy="3241163"/>
          </a:xfrm>
          <a:prstGeom prst="blockArc">
            <a:avLst>
              <a:gd name="adj1" fmla="val 10800000"/>
              <a:gd name="adj2" fmla="val 16191525"/>
              <a:gd name="adj3" fmla="val 25571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20" name="アーチ 34"/>
          <p:cNvSpPr/>
          <p:nvPr userDrawn="1"/>
        </p:nvSpPr>
        <p:spPr>
          <a:xfrm rot="10800000">
            <a:off x="2951419" y="1700742"/>
            <a:ext cx="3241163" cy="4320117"/>
          </a:xfrm>
          <a:prstGeom prst="blockArc">
            <a:avLst>
              <a:gd name="adj1" fmla="val 10800000"/>
              <a:gd name="adj2" fmla="val 16191525"/>
              <a:gd name="adj3" fmla="val 2557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FFFFFF"/>
              </a:solidFill>
            </a:endParaRPr>
          </a:p>
        </p:txBody>
      </p:sp>
      <p:sp>
        <p:nvSpPr>
          <p:cNvPr id="21" name="アーチ 35"/>
          <p:cNvSpPr/>
          <p:nvPr userDrawn="1"/>
        </p:nvSpPr>
        <p:spPr>
          <a:xfrm rot="16200000">
            <a:off x="2375823" y="2240616"/>
            <a:ext cx="4320117" cy="3240369"/>
          </a:xfrm>
          <a:prstGeom prst="blockArc">
            <a:avLst>
              <a:gd name="adj1" fmla="val 10800000"/>
              <a:gd name="adj2" fmla="val 16191525"/>
              <a:gd name="adj3" fmla="val 2557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FFFFFF"/>
              </a:solidFill>
            </a:endParaRPr>
          </a:p>
        </p:txBody>
      </p:sp>
      <p:cxnSp>
        <p:nvCxnSpPr>
          <p:cNvPr id="22" name="直線コネクタ 36"/>
          <p:cNvCxnSpPr/>
          <p:nvPr userDrawn="1"/>
        </p:nvCxnSpPr>
        <p:spPr>
          <a:xfrm flipV="1">
            <a:off x="6320386" y="1556809"/>
            <a:ext cx="0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39"/>
          <p:cNvCxnSpPr/>
          <p:nvPr userDrawn="1"/>
        </p:nvCxnSpPr>
        <p:spPr>
          <a:xfrm flipV="1">
            <a:off x="6314829" y="4629150"/>
            <a:ext cx="0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42"/>
          <p:cNvCxnSpPr/>
          <p:nvPr userDrawn="1"/>
        </p:nvCxnSpPr>
        <p:spPr>
          <a:xfrm flipV="1">
            <a:off x="2796624" y="1589617"/>
            <a:ext cx="0" cy="1367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45"/>
          <p:cNvCxnSpPr/>
          <p:nvPr userDrawn="1"/>
        </p:nvCxnSpPr>
        <p:spPr>
          <a:xfrm flipV="1">
            <a:off x="2791861" y="4629150"/>
            <a:ext cx="0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10"/>
          <p:cNvCxnSpPr>
            <a:stCxn id="49" idx="3"/>
          </p:cNvCxnSpPr>
          <p:nvPr userDrawn="1"/>
        </p:nvCxnSpPr>
        <p:spPr>
          <a:xfrm flipV="1">
            <a:off x="5903631" y="2238375"/>
            <a:ext cx="416755" cy="4699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10"/>
          <p:cNvCxnSpPr>
            <a:stCxn id="50" idx="3"/>
          </p:cNvCxnSpPr>
          <p:nvPr userDrawn="1"/>
        </p:nvCxnSpPr>
        <p:spPr>
          <a:xfrm>
            <a:off x="5903632" y="5012267"/>
            <a:ext cx="411198" cy="32067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10"/>
          <p:cNvCxnSpPr/>
          <p:nvPr userDrawn="1"/>
        </p:nvCxnSpPr>
        <p:spPr>
          <a:xfrm flipV="1">
            <a:off x="2796624" y="5012267"/>
            <a:ext cx="370713" cy="32067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60"/>
          <p:cNvCxnSpPr>
            <a:stCxn id="51" idx="1"/>
          </p:cNvCxnSpPr>
          <p:nvPr userDrawn="1"/>
        </p:nvCxnSpPr>
        <p:spPr>
          <a:xfrm rot="10800000">
            <a:off x="2796624" y="2238376"/>
            <a:ext cx="370713" cy="4709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38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6408363" y="1593395"/>
            <a:ext cx="2520499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39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6408363" y="2111429"/>
            <a:ext cx="2520499" cy="81609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1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6403191" y="4687163"/>
            <a:ext cx="2520499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2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6403191" y="5205197"/>
            <a:ext cx="2520499" cy="816091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4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220309" y="1604797"/>
            <a:ext cx="2520499" cy="576064"/>
          </a:xfrm>
        </p:spPr>
        <p:txBody>
          <a:bodyPr anchor="b">
            <a:normAutofit/>
          </a:bodyPr>
          <a:lstStyle>
            <a:lvl1pPr algn="r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5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220309" y="2122832"/>
            <a:ext cx="2520499" cy="816091"/>
          </a:xfrm>
        </p:spPr>
        <p:txBody>
          <a:bodyPr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7" name="テキスト プレースホルダー 6"/>
          <p:cNvSpPr>
            <a:spLocks noGrp="1"/>
          </p:cNvSpPr>
          <p:nvPr>
            <p:ph type="body" sz="quarter" idx="19"/>
          </p:nvPr>
        </p:nvSpPr>
        <p:spPr>
          <a:xfrm>
            <a:off x="215138" y="4698565"/>
            <a:ext cx="2520499" cy="576064"/>
          </a:xfrm>
        </p:spPr>
        <p:txBody>
          <a:bodyPr anchor="b">
            <a:normAutofit/>
          </a:bodyPr>
          <a:lstStyle>
            <a:lvl1pPr algn="r">
              <a:spcBef>
                <a:spcPts val="0"/>
              </a:spcBef>
              <a:defRPr sz="2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8" name="テキスト プレースホルダー 6"/>
          <p:cNvSpPr>
            <a:spLocks noGrp="1"/>
          </p:cNvSpPr>
          <p:nvPr>
            <p:ph type="body" sz="quarter" idx="20"/>
          </p:nvPr>
        </p:nvSpPr>
        <p:spPr>
          <a:xfrm>
            <a:off x="215138" y="5216600"/>
            <a:ext cx="2520499" cy="816091"/>
          </a:xfrm>
        </p:spPr>
        <p:txBody>
          <a:bodyPr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3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9" name="テキスト プレースホルダー 6"/>
          <p:cNvSpPr>
            <a:spLocks noGrp="1"/>
          </p:cNvSpPr>
          <p:nvPr>
            <p:ph type="body" sz="quarter" idx="21"/>
          </p:nvPr>
        </p:nvSpPr>
        <p:spPr>
          <a:xfrm>
            <a:off x="4896064" y="2467515"/>
            <a:ext cx="1007522" cy="481432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0" name="テキスト プレースホルダー 6"/>
          <p:cNvSpPr>
            <a:spLocks noGrp="1"/>
          </p:cNvSpPr>
          <p:nvPr>
            <p:ph type="body" sz="quarter" idx="22"/>
          </p:nvPr>
        </p:nvSpPr>
        <p:spPr>
          <a:xfrm>
            <a:off x="4896064" y="4771771"/>
            <a:ext cx="1007522" cy="481432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1" name="テキスト プレースホルダー 6"/>
          <p:cNvSpPr>
            <a:spLocks noGrp="1"/>
          </p:cNvSpPr>
          <p:nvPr>
            <p:ph type="body" sz="quarter" idx="23"/>
          </p:nvPr>
        </p:nvSpPr>
        <p:spPr>
          <a:xfrm>
            <a:off x="3167722" y="2468893"/>
            <a:ext cx="1007522" cy="481432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2" name="テキスト プレースホルダー 6"/>
          <p:cNvSpPr>
            <a:spLocks noGrp="1"/>
          </p:cNvSpPr>
          <p:nvPr>
            <p:ph type="body" sz="quarter" idx="24"/>
          </p:nvPr>
        </p:nvSpPr>
        <p:spPr>
          <a:xfrm>
            <a:off x="3167722" y="4773149"/>
            <a:ext cx="1007522" cy="481432"/>
          </a:xfrm>
        </p:spPr>
        <p:txBody>
          <a:bodyPr anchor="ctr">
            <a:normAutofit/>
          </a:bodyPr>
          <a:lstStyle>
            <a:lvl1pPr algn="ctr">
              <a:spcBef>
                <a:spcPts val="0"/>
              </a:spcBef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30" name="フッター プレースホルダー 2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31" name="スライド番号プレースホルダー 3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D0DDDA-2301-4D6B-B15A-D2105E42C2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986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5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25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75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25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0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グラフ プレースホルダー 7"/>
          <p:cNvSpPr>
            <a:spLocks noGrp="1"/>
          </p:cNvSpPr>
          <p:nvPr>
            <p:ph type="chart" sz="quarter" idx="13"/>
          </p:nvPr>
        </p:nvSpPr>
        <p:spPr>
          <a:xfrm>
            <a:off x="395173" y="1460781"/>
            <a:ext cx="3492803" cy="4655609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chart</a:t>
            </a:r>
            <a:endParaRPr lang="ja-JP" altLang="en-US" noProof="0" dirty="0"/>
          </a:p>
        </p:txBody>
      </p:sp>
      <p:sp>
        <p:nvSpPr>
          <p:cNvPr id="37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4031893" y="1829063"/>
            <a:ext cx="4715383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38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4031893" y="2347098"/>
            <a:ext cx="4715383" cy="1344149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40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4033443" y="3871072"/>
            <a:ext cx="4715383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1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4033443" y="4389107"/>
            <a:ext cx="4715383" cy="1344149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11" name="フッター プレースホルダー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2" name="スライド番号プレースホルダー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BC1BEC-5FD3-4910-9FF1-37DCFAEE12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721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Grap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グラフ プレースホルダー 7"/>
          <p:cNvSpPr>
            <a:spLocks noGrp="1"/>
          </p:cNvSpPr>
          <p:nvPr>
            <p:ph type="chart" sz="quarter" idx="13"/>
          </p:nvPr>
        </p:nvSpPr>
        <p:spPr>
          <a:xfrm>
            <a:off x="395173" y="1508788"/>
            <a:ext cx="8317646" cy="3456383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chart</a:t>
            </a:r>
            <a:endParaRPr lang="ja-JP" altLang="en-US" noProof="0" dirty="0"/>
          </a:p>
        </p:txBody>
      </p:sp>
      <p:sp>
        <p:nvSpPr>
          <p:cNvPr id="11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95173" y="5061181"/>
            <a:ext cx="8317646" cy="576064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2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395173" y="5541235"/>
            <a:ext cx="8317646" cy="768085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0" name="フッター プレースホルダー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3" name="スライド番号プレースホルダー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C3481-0C21-4CEC-A313-2B4E4D25AB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447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Graph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8" name="グラフ プレースホルダー 7"/>
          <p:cNvSpPr>
            <a:spLocks noGrp="1"/>
          </p:cNvSpPr>
          <p:nvPr>
            <p:ph type="chart" sz="quarter" idx="13"/>
          </p:nvPr>
        </p:nvSpPr>
        <p:spPr>
          <a:xfrm>
            <a:off x="395173" y="1460781"/>
            <a:ext cx="4716933" cy="4655609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en-US" altLang="ja-JP" noProof="0"/>
              <a:t>Click icon to add chart</a:t>
            </a:r>
            <a:endParaRPr lang="ja-JP" altLang="en-US" noProof="0" dirty="0"/>
          </a:p>
        </p:txBody>
      </p:sp>
      <p:sp>
        <p:nvSpPr>
          <p:cNvPr id="37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5184121" y="1988840"/>
            <a:ext cx="3563155" cy="1392155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38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5184121" y="3322965"/>
            <a:ext cx="3563155" cy="2266275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10" name="フッター プレースホルダー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11" name="スライド番号プレースホルダー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D9E164-0631-47BC-9FB5-791B314093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497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World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14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86" y="1574800"/>
            <a:ext cx="5992539" cy="449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涙形 6"/>
          <p:cNvSpPr/>
          <p:nvPr userDrawn="1"/>
        </p:nvSpPr>
        <p:spPr>
          <a:xfrm rot="8100000">
            <a:off x="948614" y="2818343"/>
            <a:ext cx="184960" cy="246591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20" name="涙形 13"/>
          <p:cNvSpPr/>
          <p:nvPr userDrawn="1"/>
        </p:nvSpPr>
        <p:spPr>
          <a:xfrm rot="8100000">
            <a:off x="1643205" y="4488393"/>
            <a:ext cx="184960" cy="246591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22" name="涙形 15"/>
          <p:cNvSpPr/>
          <p:nvPr userDrawn="1"/>
        </p:nvSpPr>
        <p:spPr>
          <a:xfrm rot="8100000">
            <a:off x="3175276" y="4080934"/>
            <a:ext cx="184960" cy="247650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26" name="涙形 17"/>
          <p:cNvSpPr/>
          <p:nvPr userDrawn="1"/>
        </p:nvSpPr>
        <p:spPr>
          <a:xfrm rot="8100000">
            <a:off x="2989522" y="2489200"/>
            <a:ext cx="184960" cy="247650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27" name="涙形 19"/>
          <p:cNvSpPr/>
          <p:nvPr userDrawn="1"/>
        </p:nvSpPr>
        <p:spPr>
          <a:xfrm rot="8100000">
            <a:off x="4646222" y="2765426"/>
            <a:ext cx="185754" cy="247650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28" name="涙形 21"/>
          <p:cNvSpPr/>
          <p:nvPr userDrawn="1"/>
        </p:nvSpPr>
        <p:spPr>
          <a:xfrm rot="8100000">
            <a:off x="5270164" y="4663017"/>
            <a:ext cx="185754" cy="246592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ja-JP"/>
              <a:t>Click to edit Master title style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395173" y="788707"/>
            <a:ext cx="8137486" cy="383894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3" name="テキスト プレースホルダー 6"/>
          <p:cNvSpPr>
            <a:spLocks noGrp="1"/>
          </p:cNvSpPr>
          <p:nvPr>
            <p:ph type="body" sz="quarter" idx="14"/>
          </p:nvPr>
        </p:nvSpPr>
        <p:spPr>
          <a:xfrm>
            <a:off x="323159" y="1844824"/>
            <a:ext cx="1438735" cy="944345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5" name="テキスト プレースホルダー 6"/>
          <p:cNvSpPr>
            <a:spLocks noGrp="1"/>
          </p:cNvSpPr>
          <p:nvPr>
            <p:ph type="body" sz="quarter" idx="15"/>
          </p:nvPr>
        </p:nvSpPr>
        <p:spPr>
          <a:xfrm>
            <a:off x="1017800" y="3515064"/>
            <a:ext cx="1438735" cy="944345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7" name="テキスト プレースホルダー 6"/>
          <p:cNvSpPr>
            <a:spLocks noGrp="1"/>
          </p:cNvSpPr>
          <p:nvPr>
            <p:ph type="body" sz="quarter" idx="16"/>
          </p:nvPr>
        </p:nvSpPr>
        <p:spPr>
          <a:xfrm>
            <a:off x="2549676" y="3107856"/>
            <a:ext cx="1438735" cy="944345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19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2363816" y="1516234"/>
            <a:ext cx="1438735" cy="944345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1" name="テキスト プレースホルダー 6"/>
          <p:cNvSpPr>
            <a:spLocks noGrp="1"/>
          </p:cNvSpPr>
          <p:nvPr>
            <p:ph type="body" sz="quarter" idx="18"/>
          </p:nvPr>
        </p:nvSpPr>
        <p:spPr>
          <a:xfrm>
            <a:off x="4020974" y="1792530"/>
            <a:ext cx="1438735" cy="944345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3" name="テキスト プレースホルダー 6"/>
          <p:cNvSpPr>
            <a:spLocks noGrp="1"/>
          </p:cNvSpPr>
          <p:nvPr>
            <p:ph type="body" sz="quarter" idx="19"/>
          </p:nvPr>
        </p:nvSpPr>
        <p:spPr>
          <a:xfrm>
            <a:off x="4644953" y="3689760"/>
            <a:ext cx="1438735" cy="944345"/>
          </a:xfrm>
        </p:spPr>
        <p:txBody>
          <a:bodyPr anchor="b">
            <a:normAutofit/>
          </a:bodyPr>
          <a:lstStyle>
            <a:lvl1pPr algn="ctr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4" name="テキスト プレースホルダー 6"/>
          <p:cNvSpPr>
            <a:spLocks noGrp="1"/>
          </p:cNvSpPr>
          <p:nvPr>
            <p:ph type="body" sz="quarter" idx="20"/>
          </p:nvPr>
        </p:nvSpPr>
        <p:spPr>
          <a:xfrm>
            <a:off x="6264335" y="1844824"/>
            <a:ext cx="2592513" cy="1384776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2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21"/>
          </p:nvPr>
        </p:nvSpPr>
        <p:spPr>
          <a:xfrm>
            <a:off x="6264335" y="3171571"/>
            <a:ext cx="2592513" cy="2369664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6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</p:txBody>
      </p:sp>
      <p:sp>
        <p:nvSpPr>
          <p:cNvPr id="29" name="フッター プレースホルダー 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30" name="スライド番号プレースホルダー 3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04AB84-60D7-4CED-B65D-10FED247EE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553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1" decel="98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2" presetClass="entr" presetSubtype="1" decel="98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1" decel="98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2" presetClass="entr" presetSubtype="1" decel="98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" presetClass="entr" presetSubtype="1" decel="98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250"/>
                            </p:stCondLst>
                            <p:childTnLst>
                              <p:par>
                                <p:cTn id="41" presetID="2" presetClass="entr" presetSubtype="1" decel="98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smtClean="0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kumimoji="1"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3892" fontAlgn="base">
              <a:spcBef>
                <a:spcPct val="0"/>
              </a:spcBef>
              <a:spcAft>
                <a:spcPct val="0"/>
              </a:spcAft>
              <a:defRPr/>
            </a:pPr>
            <a:fld id="{3E634974-644C-44A2-8DAB-50357F083484}" type="slidenum">
              <a:rPr kumimoji="1" lang="ja-JP" altLang="en-US" smtClean="0"/>
              <a:pPr defTabSz="91389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smtClean="0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kumimoji="1"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3892" fontAlgn="base">
              <a:spcBef>
                <a:spcPct val="0"/>
              </a:spcBef>
              <a:spcAft>
                <a:spcPct val="0"/>
              </a:spcAft>
              <a:defRPr/>
            </a:pPr>
            <a:fld id="{3E634974-644C-44A2-8DAB-50357F083484}" type="slidenum">
              <a:rPr kumimoji="1" lang="ja-JP" altLang="en-US" smtClean="0"/>
              <a:pPr defTabSz="91389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818F6-1259-46F8-8887-02F8195C9BE9}" type="datetimeFigureOut">
              <a:rPr lang="id-ID" smtClean="0"/>
              <a:t>17/03/2019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DFDC-FCD9-4EB8-A018-C743E9A66D6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56BFB-8DE2-45B8-89D6-23097A4280B6}" type="datetimeFigureOut">
              <a:rPr kumimoji="1" lang="en-US" smtClean="0">
                <a:solidFill>
                  <a:srgbClr val="FFFFFF"/>
                </a:solidFill>
              </a:rPr>
              <a:pPr>
                <a:defRPr/>
              </a:pPr>
              <a:t>3/17/2019</a:t>
            </a:fld>
            <a:endParaRPr kumimoji="1"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B25E2-11A6-482A-BD7D-0088BA45ED5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6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smtClean="0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kumimoji="1"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3892" fontAlgn="base">
              <a:spcBef>
                <a:spcPct val="0"/>
              </a:spcBef>
              <a:spcAft>
                <a:spcPct val="0"/>
              </a:spcAft>
              <a:defRPr/>
            </a:pPr>
            <a:fld id="{3E634974-644C-44A2-8DAB-50357F083484}" type="slidenum">
              <a:rPr kumimoji="1" lang="ja-JP" altLang="en-US" smtClean="0"/>
              <a:pPr defTabSz="91389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ja-JP" alt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1" lang="en-US" altLang="ja-JP" smtClean="0">
                <a:solidFill>
                  <a:srgbClr val="FFFFFF">
                    <a:tint val="75000"/>
                    <a:alpha val="80000"/>
                  </a:srgbClr>
                </a:solidFill>
              </a:rPr>
              <a:t>The Power of PowerPoint | thepopp.com</a:t>
            </a:r>
            <a:endParaRPr kumimoji="1" lang="ja-JP" altLang="en-US" dirty="0">
              <a:solidFill>
                <a:srgbClr val="FFFFFF">
                  <a:tint val="75000"/>
                  <a:alpha val="8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3892" fontAlgn="base">
              <a:spcBef>
                <a:spcPct val="0"/>
              </a:spcBef>
              <a:spcAft>
                <a:spcPct val="0"/>
              </a:spcAft>
              <a:defRPr/>
            </a:pPr>
            <a:fld id="{3E634974-644C-44A2-8DAB-50357F083484}" type="slidenum">
              <a:rPr kumimoji="1" lang="ja-JP" altLang="en-US" smtClean="0"/>
              <a:pPr defTabSz="91389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ja-JP" alt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5AAEE7A-C9D9-4473-BAC6-3A4594F49D38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17/03/2019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A147AB8-67A1-4C1E-8419-8DCABC3833F0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正方形/長方形 6"/>
          <p:cNvSpPr/>
          <p:nvPr userDrawn="1"/>
        </p:nvSpPr>
        <p:spPr>
          <a:xfrm>
            <a:off x="0" y="774701"/>
            <a:ext cx="9144000" cy="3841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39000">
                <a:schemeClr val="bg1">
                  <a:alpha val="54000"/>
                </a:schemeClr>
              </a:gs>
              <a:gs pos="74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206" tIns="25603" rIns="51206" bIns="25603" anchor="ctr"/>
          <a:lstStyle/>
          <a:p>
            <a:pPr algn="ctr">
              <a:defRPr/>
            </a:pPr>
            <a:endParaRPr kumimoji="1" lang="ja-JP" altLang="en-US">
              <a:solidFill>
                <a:srgbClr val="000000"/>
              </a:solidFill>
            </a:endParaRP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8640719" y="6426200"/>
            <a:ext cx="0" cy="431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  <p:sldLayoutId id="2147483796" r:id="rId18"/>
    <p:sldLayoutId id="2147483797" r:id="rId19"/>
    <p:sldLayoutId id="2147483798" r:id="rId20"/>
    <p:sldLayoutId id="2147483799" r:id="rId21"/>
    <p:sldLayoutId id="2147483800" r:id="rId22"/>
    <p:sldLayoutId id="2147483801" r:id="rId23"/>
    <p:sldLayoutId id="2147483802" r:id="rId24"/>
    <p:sldLayoutId id="2147483803" r:id="rId25"/>
    <p:sldLayoutId id="2147483804" r:id="rId26"/>
    <p:sldLayoutId id="2147483805" r:id="rId27"/>
    <p:sldLayoutId id="2147483806" r:id="rId28"/>
    <p:sldLayoutId id="2147483807" r:id="rId29"/>
    <p:sldLayoutId id="2147483808" r:id="rId30"/>
    <p:sldLayoutId id="2147483809" r:id="rId31"/>
    <p:sldLayoutId id="2147483810" r:id="rId32"/>
    <p:sldLayoutId id="2147483811" r:id="rId33"/>
    <p:sldLayoutId id="2147483812" r:id="rId34"/>
    <p:sldLayoutId id="2147483813" r:id="rId35"/>
    <p:sldLayoutId id="2147483814" r:id="rId36"/>
    <p:sldLayoutId id="2147483815" r:id="rId37"/>
    <p:sldLayoutId id="2147483816" r:id="rId38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8" grpId="8" animBg="1"/>
      <p:bldP spid="8" grpId="9" animBg="1"/>
      <p:bldP spid="8" grpId="10" animBg="1"/>
      <p:bldP spid="8" grpId="11" animBg="1"/>
      <p:bldP spid="8" grpId="12" animBg="1"/>
      <p:bldP spid="8" grpId="13" animBg="1"/>
      <p:bldP spid="8" grpId="14" animBg="1"/>
      <p:bldP spid="8" grpId="15" animBg="1"/>
      <p:bldP spid="8" grpId="16" animBg="1"/>
      <p:bldP spid="8" grpId="17" animBg="1"/>
      <p:bldP spid="8" grpId="18" animBg="1"/>
      <p:bldP spid="8" grpId="19" animBg="1"/>
      <p:bldP spid="8" grpId="20" animBg="1"/>
      <p:bldP spid="8" grpId="21" animBg="1"/>
      <p:bldP spid="8" grpId="22" animBg="1"/>
      <p:bldP spid="8" grpId="23" animBg="1"/>
      <p:bldP spid="8" grpId="24" animBg="1"/>
      <p:bldP spid="8" grpId="25" animBg="1"/>
      <p:bldP spid="8" grpId="26" animBg="1"/>
      <p:bldP spid="8" grpId="27" animBg="1"/>
      <p:bldP spid="8" grpId="28" animBg="1"/>
    </p:bld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/>
          <p:nvPr/>
        </p:nvCxnSpPr>
        <p:spPr>
          <a:xfrm>
            <a:off x="1295400" y="5911215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295400" y="5029200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295400" y="3514503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825113" y="3516821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1459492" y="1223844"/>
            <a:ext cx="4712335" cy="52197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Indeks Survey Kepuasan Masyarakat</a:t>
            </a:r>
            <a:endParaRPr lang="id-ID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Target </a:t>
            </a:r>
            <a:r>
              <a:rPr lang="id-ID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=78 ,87 </a:t>
            </a: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%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459491" y="644089"/>
            <a:ext cx="4712335" cy="5797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sz="1100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Meningkatnya Kepuasan Masyarakat Terhadap Layanan </a:t>
            </a:r>
            <a:r>
              <a:rPr lang="id-ID" sz="1100" dirty="0" smtClean="0">
                <a:solidFill>
                  <a:srgbClr val="FFFFFF"/>
                </a:solidFill>
                <a:effectLst/>
                <a:ea typeface="Calibri"/>
                <a:cs typeface="Times New Roman"/>
              </a:rPr>
              <a:t>Publik                      Indeks </a:t>
            </a:r>
            <a:r>
              <a:rPr lang="id-ID" sz="1100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Survey Kepuasan </a:t>
            </a:r>
            <a:r>
              <a:rPr lang="id-ID" sz="1100" dirty="0" smtClean="0">
                <a:solidFill>
                  <a:srgbClr val="FFFFFF"/>
                </a:solidFill>
                <a:effectLst/>
                <a:ea typeface="Calibri"/>
                <a:cs typeface="Times New Roman"/>
              </a:rPr>
              <a:t>Masyarakat</a:t>
            </a:r>
            <a:r>
              <a:rPr lang="id-ID" sz="1100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 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2401" y="2762885"/>
            <a:ext cx="2285999" cy="75161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id-ID" sz="1100" dirty="0" smtClean="0">
              <a:solidFill>
                <a:srgbClr val="000000"/>
              </a:solidFill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Persentase </a:t>
            </a: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Partisipasi Masyarakat dalam pelaksanaan musrenbangcam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152401" y="2221231"/>
            <a:ext cx="2285999" cy="68922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050" dirty="0">
                <a:ln>
                  <a:noFill/>
                </a:ln>
                <a:solidFill>
                  <a:srgbClr val="000000"/>
                </a:solidFill>
                <a:effectLst/>
                <a:ea typeface="Calibri"/>
                <a:cs typeface="Times New Roman"/>
              </a:rPr>
              <a:t>Meningkatnya Partisipasi Masyarakat/Perwakilan Masyarakat dalam Pelaksanaan </a:t>
            </a:r>
            <a:r>
              <a:rPr lang="id-ID" sz="105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/>
                <a:cs typeface="Times New Roman"/>
              </a:rPr>
              <a:t>Musrenbangcam</a:t>
            </a:r>
            <a:endParaRPr lang="id-ID" sz="1050" dirty="0">
              <a:effectLst/>
              <a:ea typeface="Calibri"/>
              <a:cs typeface="Times New Roman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52401" y="4342448"/>
            <a:ext cx="2286000" cy="71818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1100" dirty="0"/>
              <a:t>Jumlah Usulan yang disepakati</a:t>
            </a:r>
          </a:p>
          <a:p>
            <a:pPr algn="ctr"/>
            <a:r>
              <a:rPr lang="id-ID" sz="1100" dirty="0"/>
              <a:t>Target : </a:t>
            </a:r>
            <a:r>
              <a:rPr lang="id-ID" sz="1100" dirty="0" smtClean="0"/>
              <a:t>93 </a:t>
            </a:r>
            <a:r>
              <a:rPr lang="id-ID" sz="1100" dirty="0"/>
              <a:t>%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152400" y="3762059"/>
            <a:ext cx="2286001" cy="65659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Program Peningkatan Pelayanan Kecamatan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152401" y="5255385"/>
            <a:ext cx="2285999" cy="64757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id-ID" sz="1100" dirty="0" smtClean="0">
                <a:solidFill>
                  <a:srgbClr val="FFFFFF"/>
                </a:solidFill>
                <a:effectLst/>
                <a:ea typeface="Calibri"/>
                <a:cs typeface="Times New Roman"/>
              </a:rPr>
              <a:t>Kegiatan Pengendalian Pembangunan dan Pemberdayaan Masyarakat</a:t>
            </a:r>
            <a:endParaRPr lang="id-ID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>
                <a:solidFill>
                  <a:srgbClr val="FFFFFF"/>
                </a:solidFill>
                <a:effectLst/>
                <a:ea typeface="Calibri"/>
                <a:cs typeface="Times New Roman"/>
              </a:rPr>
              <a:t>1 Kegiatan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52401" y="6223759"/>
            <a:ext cx="2285999" cy="4895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1100" dirty="0"/>
              <a:t>Rp. </a:t>
            </a:r>
            <a:r>
              <a:rPr lang="id-ID" sz="1100" dirty="0" smtClean="0"/>
              <a:t>14.904.000</a:t>
            </a:r>
            <a:endParaRPr lang="id-ID" sz="1100" dirty="0"/>
          </a:p>
        </p:txBody>
      </p:sp>
      <p:sp>
        <p:nvSpPr>
          <p:cNvPr id="50" name="Rounded Rectangle 49"/>
          <p:cNvSpPr/>
          <p:nvPr/>
        </p:nvSpPr>
        <p:spPr>
          <a:xfrm>
            <a:off x="2667000" y="2845879"/>
            <a:ext cx="2297319" cy="670942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Persentase peningkatan kelancaran proses administrasi kependudukan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2682113" y="2222944"/>
            <a:ext cx="2284631" cy="67325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Kelancaran Proses Administrasi </a:t>
            </a:r>
            <a:r>
              <a:rPr lang="id-ID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Kependudukan</a:t>
            </a: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 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290125" y="2772903"/>
            <a:ext cx="2307886" cy="770477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Persentase Peningkatan Keaktifan Siskamling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285679" y="2213787"/>
            <a:ext cx="2312237" cy="71279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05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Meningkatnya keaktifan masyarakat dalam menjaga keamanan dan lingkungan melalui </a:t>
            </a:r>
            <a:r>
              <a:rPr lang="id-ID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Siskamling</a:t>
            </a: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 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2682113" y="4244482"/>
            <a:ext cx="2286000" cy="86091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Jumlah Pelayanan administrasi kependudukan</a:t>
            </a:r>
            <a:endParaRPr lang="id-ID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9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1. Pengantar KK 	: 100 %</a:t>
            </a:r>
            <a:endParaRPr lang="id-ID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9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2. Pengantar KTP	: 100 %</a:t>
            </a:r>
            <a:endParaRPr lang="id-ID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d-ID" sz="9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3. </a:t>
            </a:r>
            <a:r>
              <a:rPr lang="id-ID" sz="9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Mutasi</a:t>
            </a:r>
            <a:r>
              <a:rPr lang="id-ID" sz="9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	: 100 %</a:t>
            </a:r>
            <a:endParaRPr lang="id-ID" sz="1100" dirty="0">
              <a:effectLst/>
              <a:ea typeface="Calibri"/>
              <a:cs typeface="Times New Roman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2682114" y="3767692"/>
            <a:ext cx="2302080" cy="44841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>
                <a:solidFill>
                  <a:srgbClr val="000000"/>
                </a:solidFill>
                <a:ea typeface="Calibri"/>
                <a:cs typeface="Times New Roman"/>
              </a:rPr>
              <a:t>Program Peningkatan Pelayanan Kecamatan</a:t>
            </a:r>
            <a:endParaRPr lang="id-ID" sz="1100" dirty="0">
              <a:ea typeface="Calibri"/>
              <a:cs typeface="Times New Roman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5257977" y="4354645"/>
            <a:ext cx="2334718" cy="718185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1100" dirty="0"/>
              <a:t>Jumlah Poskamling yang aktif</a:t>
            </a:r>
          </a:p>
          <a:p>
            <a:pPr algn="ctr"/>
            <a:r>
              <a:rPr lang="id-ID" sz="1100" dirty="0"/>
              <a:t>Target : </a:t>
            </a:r>
            <a:r>
              <a:rPr lang="id-ID" sz="1100" dirty="0" smtClean="0"/>
              <a:t>96 </a:t>
            </a:r>
            <a:r>
              <a:rPr lang="id-ID" sz="1100" dirty="0"/>
              <a:t>%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5252085" y="3761628"/>
            <a:ext cx="2340610" cy="77142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 dirty="0">
                <a:solidFill>
                  <a:srgbClr val="000000"/>
                </a:solidFill>
                <a:ea typeface="Calibri"/>
                <a:cs typeface="Times New Roman"/>
              </a:rPr>
              <a:t>Program Peningkatan Pelayanan Kecamatan</a:t>
            </a:r>
            <a:endParaRPr lang="id-ID" sz="1100" dirty="0">
              <a:ea typeface="Calibri"/>
              <a:cs typeface="Times New Roman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2682114" y="5255385"/>
            <a:ext cx="2282205" cy="78359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1100" dirty="0" smtClean="0"/>
              <a:t>Kegiatan Pelayanan Administrasi Umum dan Kependudukan</a:t>
            </a:r>
            <a:endParaRPr lang="id-ID" sz="1100" dirty="0"/>
          </a:p>
          <a:p>
            <a:pPr algn="ctr"/>
            <a:r>
              <a:rPr lang="id-ID" sz="1100" dirty="0"/>
              <a:t>  </a:t>
            </a:r>
            <a:r>
              <a:rPr lang="id-ID" sz="1100" dirty="0" smtClean="0"/>
              <a:t>12733 Berkas</a:t>
            </a:r>
            <a:endParaRPr lang="id-ID" sz="1100" dirty="0"/>
          </a:p>
        </p:txBody>
      </p:sp>
      <p:sp>
        <p:nvSpPr>
          <p:cNvPr id="59" name="Rounded Rectangle 58"/>
          <p:cNvSpPr/>
          <p:nvPr/>
        </p:nvSpPr>
        <p:spPr>
          <a:xfrm>
            <a:off x="2672176" y="6226588"/>
            <a:ext cx="2302080" cy="4895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1100" dirty="0"/>
              <a:t>Rp</a:t>
            </a:r>
            <a:r>
              <a:rPr lang="id-ID" sz="1100" dirty="0">
                <a:solidFill>
                  <a:schemeClr val="bg1"/>
                </a:solidFill>
              </a:rPr>
              <a:t>. </a:t>
            </a:r>
            <a:r>
              <a:rPr lang="id-ID" sz="1100" dirty="0" smtClean="0">
                <a:solidFill>
                  <a:schemeClr val="bg1"/>
                </a:solidFill>
              </a:rPr>
              <a:t>2.178.000</a:t>
            </a:r>
            <a:endParaRPr lang="id-ID" sz="1100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5285679" y="5255385"/>
            <a:ext cx="2307016" cy="62561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1000" dirty="0" smtClean="0"/>
              <a:t>Kegiatan Pengendalian Keamanan Ketertiban Lingkungan</a:t>
            </a:r>
            <a:endParaRPr lang="id-ID" sz="1000" dirty="0"/>
          </a:p>
          <a:p>
            <a:pPr algn="ctr"/>
            <a:r>
              <a:rPr lang="id-ID" sz="1000" dirty="0" smtClean="0"/>
              <a:t>52 Poskamling Aktif</a:t>
            </a:r>
            <a:endParaRPr lang="id-ID" sz="1000" dirty="0"/>
          </a:p>
        </p:txBody>
      </p:sp>
      <p:sp>
        <p:nvSpPr>
          <p:cNvPr id="61" name="Rounded Rectangle 60"/>
          <p:cNvSpPr/>
          <p:nvPr/>
        </p:nvSpPr>
        <p:spPr>
          <a:xfrm>
            <a:off x="5285679" y="6223760"/>
            <a:ext cx="2307016" cy="4895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sz="1100" dirty="0"/>
              <a:t>Rp. </a:t>
            </a:r>
            <a:r>
              <a:rPr lang="id-ID" sz="1100" smtClean="0"/>
              <a:t>19.500.000</a:t>
            </a:r>
            <a:endParaRPr lang="id-ID" sz="1100" dirty="0"/>
          </a:p>
        </p:txBody>
      </p:sp>
      <p:sp>
        <p:nvSpPr>
          <p:cNvPr id="62" name="Rounded Rectangle 61"/>
          <p:cNvSpPr/>
          <p:nvPr/>
        </p:nvSpPr>
        <p:spPr>
          <a:xfrm>
            <a:off x="6630197" y="900212"/>
            <a:ext cx="1752600" cy="5508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id-ID" sz="1100">
                <a:solidFill>
                  <a:srgbClr val="000000"/>
                </a:solidFill>
                <a:effectLst/>
                <a:ea typeface="Calibri"/>
                <a:cs typeface="Times New Roman"/>
              </a:rPr>
              <a:t>PEMERINTAH KABUPATEN/( RPJMD )</a:t>
            </a:r>
            <a:endParaRPr lang="id-ID" sz="1100">
              <a:effectLst/>
              <a:ea typeface="Calibri"/>
              <a:cs typeface="Times New Roman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7688137" y="2677286"/>
            <a:ext cx="1246756" cy="337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sz="1100">
                <a:solidFill>
                  <a:srgbClr val="000000"/>
                </a:solidFill>
                <a:effectLst/>
                <a:ea typeface="Calibri"/>
                <a:cs typeface="Times New Roman"/>
              </a:rPr>
              <a:t>KECAMATAN</a:t>
            </a:r>
            <a:endParaRPr lang="id-ID" sz="1100">
              <a:effectLst/>
              <a:ea typeface="Calibri"/>
              <a:cs typeface="Times New Roman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7688137" y="4231640"/>
            <a:ext cx="1246756" cy="337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sz="1100">
                <a:solidFill>
                  <a:srgbClr val="000000"/>
                </a:solidFill>
                <a:effectLst/>
                <a:ea typeface="Calibri"/>
                <a:cs typeface="Times New Roman"/>
              </a:rPr>
              <a:t>PROGRAM</a:t>
            </a:r>
            <a:endParaRPr lang="id-ID" sz="1100">
              <a:effectLst/>
              <a:ea typeface="Calibri"/>
              <a:cs typeface="Times New Roman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7688137" y="5399600"/>
            <a:ext cx="1246756" cy="337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sz="1100">
                <a:solidFill>
                  <a:srgbClr val="000000"/>
                </a:solidFill>
                <a:effectLst/>
                <a:ea typeface="Calibri"/>
                <a:cs typeface="Times New Roman"/>
              </a:rPr>
              <a:t>KEGIATAN</a:t>
            </a:r>
            <a:endParaRPr lang="id-ID" sz="1100">
              <a:effectLst/>
              <a:ea typeface="Calibri"/>
              <a:cs typeface="Times New Roman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7688137" y="6302787"/>
            <a:ext cx="1246756" cy="33718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sz="1100">
                <a:solidFill>
                  <a:srgbClr val="000000"/>
                </a:solidFill>
                <a:effectLst/>
                <a:ea typeface="Calibri"/>
                <a:cs typeface="Times New Roman"/>
              </a:rPr>
              <a:t>ANGGARAN</a:t>
            </a:r>
            <a:endParaRPr lang="id-ID" sz="1100">
              <a:effectLst/>
              <a:ea typeface="Calibri"/>
              <a:cs typeface="Times New Roman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1295401" y="1949458"/>
            <a:ext cx="5143786" cy="6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1295400" y="1949457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820795" y="1936122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444068" y="1950092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6477000" y="5878830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3824428" y="6038975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3815659" y="5060633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463904" y="5070600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6463904" y="3549015"/>
            <a:ext cx="0" cy="184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2" idx="2"/>
          </p:cNvCxnSpPr>
          <p:nvPr/>
        </p:nvCxnSpPr>
        <p:spPr>
          <a:xfrm flipH="1">
            <a:off x="3815658" y="1745814"/>
            <a:ext cx="2" cy="2042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0" y="137726"/>
            <a:ext cx="3276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Berlin Sans FB Demi" pitchFamily="34" charset="0"/>
              </a:defRPr>
            </a:lvl1pPr>
          </a:lstStyle>
          <a:p>
            <a:r>
              <a:rPr lang="id-ID" dirty="0" smtClean="0"/>
              <a:t>CASCADING </a:t>
            </a:r>
            <a:r>
              <a:rPr lang="id-ID" dirty="0" smtClean="0">
                <a:solidFill>
                  <a:schemeClr val="tx1"/>
                </a:solidFill>
              </a:rPr>
              <a:t>2018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46121" y="152400"/>
            <a:ext cx="1991972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d-ID" sz="2000" dirty="0"/>
              <a:t>PERENCANAAN</a:t>
            </a:r>
          </a:p>
        </p:txBody>
      </p:sp>
    </p:spTree>
    <p:extLst>
      <p:ext uri="{BB962C8B-B14F-4D97-AF65-F5344CB8AC3E}">
        <p14:creationId xmlns:p14="http://schemas.microsoft.com/office/powerpoint/2010/main" val="99343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5071</TotalTime>
  <Words>140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Thatch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HALAMAN JUDUL</dc:title>
  <dc:creator>WIWIT</dc:creator>
  <cp:lastModifiedBy>user</cp:lastModifiedBy>
  <cp:revision>115</cp:revision>
  <cp:lastPrinted>2017-09-25T17:31:18Z</cp:lastPrinted>
  <dcterms:created xsi:type="dcterms:W3CDTF">2006-08-16T00:00:00Z</dcterms:created>
  <dcterms:modified xsi:type="dcterms:W3CDTF">2019-03-17T13:48:44Z</dcterms:modified>
</cp:coreProperties>
</file>